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1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24A1-D762-4C82-9E8D-C1970C0810AD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5BF3-ADC6-4FC0-AA67-12A9D560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466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24A1-D762-4C82-9E8D-C1970C0810AD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5BF3-ADC6-4FC0-AA67-12A9D560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842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24A1-D762-4C82-9E8D-C1970C0810AD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5BF3-ADC6-4FC0-AA67-12A9D560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161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24A1-D762-4C82-9E8D-C1970C0810AD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5BF3-ADC6-4FC0-AA67-12A9D560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774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24A1-D762-4C82-9E8D-C1970C0810AD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5BF3-ADC6-4FC0-AA67-12A9D560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509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24A1-D762-4C82-9E8D-C1970C0810AD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5BF3-ADC6-4FC0-AA67-12A9D560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670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24A1-D762-4C82-9E8D-C1970C0810AD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5BF3-ADC6-4FC0-AA67-12A9D560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000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24A1-D762-4C82-9E8D-C1970C0810AD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5BF3-ADC6-4FC0-AA67-12A9D560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010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24A1-D762-4C82-9E8D-C1970C0810AD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5BF3-ADC6-4FC0-AA67-12A9D560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97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24A1-D762-4C82-9E8D-C1970C0810AD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5BF3-ADC6-4FC0-AA67-12A9D560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38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24A1-D762-4C82-9E8D-C1970C0810AD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5BF3-ADC6-4FC0-AA67-12A9D560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140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824A1-D762-4C82-9E8D-C1970C0810AD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F5BF3-ADC6-4FC0-AA67-12A9D560B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7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1676400"/>
            <a:ext cx="7543800" cy="2514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Title (bold, black,)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6009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273121"/>
            <a:ext cx="6096000" cy="6412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Content page title (bold, dark blue)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154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990600"/>
            <a:ext cx="3581400" cy="434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Editors note from </a:t>
            </a:r>
            <a:r>
              <a:rPr lang="en-US" dirty="0" err="1" smtClean="0"/>
              <a:t>Rayan</a:t>
            </a:r>
            <a:r>
              <a:rPr lang="en-US" dirty="0"/>
              <a:t> </a:t>
            </a:r>
            <a:r>
              <a:rPr lang="en-US" dirty="0" err="1" smtClean="0"/>
              <a:t>Bouamrane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334000" y="1752600"/>
            <a:ext cx="3124200" cy="381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Editors note from XSPECTRE_123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060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1752600"/>
            <a:ext cx="3733800" cy="472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nfo on restaurants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105400" y="1752600"/>
            <a:ext cx="3810000" cy="472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nfo on </a:t>
            </a:r>
            <a:r>
              <a:rPr lang="en-US" dirty="0" smtClean="0"/>
              <a:t>motels and hotels   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704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2209800"/>
            <a:ext cx="7086600" cy="373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 on </a:t>
            </a:r>
            <a:r>
              <a:rPr lang="en-US" dirty="0" smtClean="0"/>
              <a:t>entertainment (</a:t>
            </a:r>
            <a:r>
              <a:rPr lang="en-US" dirty="0" err="1" smtClean="0"/>
              <a:t>eg</a:t>
            </a:r>
            <a:r>
              <a:rPr lang="en-US" dirty="0" smtClean="0"/>
              <a:t> cinemas, spas) </a:t>
            </a:r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740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1295400"/>
            <a:ext cx="6705600" cy="3124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Adverts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435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43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4</cp:revision>
  <dcterms:created xsi:type="dcterms:W3CDTF">2011-05-01T09:50:14Z</dcterms:created>
  <dcterms:modified xsi:type="dcterms:W3CDTF">2011-05-01T10:14:34Z</dcterms:modified>
</cp:coreProperties>
</file>